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7"/>
  </p:notesMasterIdLst>
  <p:sldIdLst>
    <p:sldId id="275" r:id="rId2"/>
    <p:sldId id="355" r:id="rId3"/>
    <p:sldId id="258" r:id="rId4"/>
    <p:sldId id="349" r:id="rId5"/>
    <p:sldId id="331" r:id="rId6"/>
    <p:sldId id="332" r:id="rId7"/>
    <p:sldId id="347" r:id="rId8"/>
    <p:sldId id="333" r:id="rId9"/>
    <p:sldId id="339" r:id="rId10"/>
    <p:sldId id="335" r:id="rId11"/>
    <p:sldId id="338" r:id="rId12"/>
    <p:sldId id="336" r:id="rId13"/>
    <p:sldId id="334" r:id="rId14"/>
    <p:sldId id="340" r:id="rId15"/>
    <p:sldId id="350" r:id="rId16"/>
    <p:sldId id="359" r:id="rId17"/>
    <p:sldId id="351" r:id="rId18"/>
    <p:sldId id="337" r:id="rId19"/>
    <p:sldId id="352" r:id="rId20"/>
    <p:sldId id="354" r:id="rId21"/>
    <p:sldId id="356" r:id="rId22"/>
    <p:sldId id="348" r:id="rId23"/>
    <p:sldId id="357" r:id="rId24"/>
    <p:sldId id="358" r:id="rId25"/>
    <p:sldId id="313" r:id="rId26"/>
    <p:sldId id="319" r:id="rId27"/>
    <p:sldId id="317" r:id="rId28"/>
    <p:sldId id="320" r:id="rId29"/>
    <p:sldId id="362" r:id="rId30"/>
    <p:sldId id="360" r:id="rId31"/>
    <p:sldId id="361" r:id="rId32"/>
    <p:sldId id="318" r:id="rId33"/>
    <p:sldId id="314" r:id="rId34"/>
    <p:sldId id="305" r:id="rId35"/>
    <p:sldId id="312" r:id="rId36"/>
    <p:sldId id="343" r:id="rId37"/>
    <p:sldId id="342" r:id="rId38"/>
    <p:sldId id="341" r:id="rId39"/>
    <p:sldId id="345" r:id="rId40"/>
    <p:sldId id="363" r:id="rId41"/>
    <p:sldId id="262" r:id="rId42"/>
    <p:sldId id="263" r:id="rId43"/>
    <p:sldId id="330" r:id="rId44"/>
    <p:sldId id="283" r:id="rId45"/>
    <p:sldId id="308" r:id="rId4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80" d="100"/>
          <a:sy n="80" d="100"/>
        </p:scale>
        <p:origin x="-413" y="4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EED6C-B37A-4DC5-9A1C-F2080105D697}" type="datetimeFigureOut">
              <a:rPr lang="tr-TR" smtClean="0"/>
              <a:t>23.12.2021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E0A19-22B3-4F3F-A9BE-3738A2B6FC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542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23.12.2021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entkonseyi77@gmail.com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8244" y="2636912"/>
            <a:ext cx="8062228" cy="1658615"/>
          </a:xfrm>
        </p:spPr>
        <p:txBody>
          <a:bodyPr>
            <a:noAutofit/>
          </a:bodyPr>
          <a:lstStyle/>
          <a:p>
            <a:pPr algn="l" fontAlgn="base"/>
            <a:r>
              <a:rPr lang="tr-TR" sz="1200" b="1" dirty="0"/>
              <a:t/>
            </a:r>
            <a:br>
              <a:rPr lang="tr-TR" sz="1200" b="1" dirty="0"/>
            </a:br>
            <a:r>
              <a:rPr lang="tr-TR" sz="1400" dirty="0"/>
              <a:t>            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1511660" y="3356992"/>
            <a:ext cx="64807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YALOVA KENT KONSEYİ </a:t>
            </a:r>
          </a:p>
          <a:p>
            <a:pPr algn="ctr"/>
            <a:r>
              <a:rPr lang="tr-T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DÖNEM FAALİYET RAPORU</a:t>
            </a:r>
          </a:p>
          <a:p>
            <a:pPr algn="ctr"/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2019-2021 </a:t>
            </a:r>
          </a:p>
          <a:p>
            <a:pPr algn="ctr"/>
            <a:endParaRPr lang="tr-TR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tr-TR" b="1" dirty="0">
              <a:solidFill>
                <a:srgbClr val="00206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14" y="-459432"/>
            <a:ext cx="5504762" cy="4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58" y="-99392"/>
            <a:ext cx="1926667" cy="144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844824"/>
            <a:ext cx="7290000" cy="486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79512" y="98072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ÇİFTLİKKÖY BELEDİYE BAŞKANI SAYIN ALİ MURAT </a:t>
            </a:r>
            <a:r>
              <a:rPr lang="tr-TR" b="1" dirty="0">
                <a:latin typeface="Calibri" panose="020F0502020204030204" pitchFamily="34" charset="0"/>
              </a:rPr>
              <a:t>SİLPAGAR’I ÇİFTLİKKÖYDE KENT KONSEYİ KURULMASI İLE </a:t>
            </a:r>
            <a:r>
              <a:rPr lang="tr-TR" b="1" dirty="0" smtClean="0">
                <a:latin typeface="Calibri" panose="020F0502020204030204" pitchFamily="34" charset="0"/>
              </a:rPr>
              <a:t>İLGİLİ ZİYARETİMİZ</a:t>
            </a:r>
            <a:endParaRPr lang="tr-T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8248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0" y="-171400"/>
            <a:ext cx="1926667" cy="144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95536" y="817536"/>
            <a:ext cx="840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YALOVA İL AFET MÜDÜRÜ SAYIN DOĞAN TONCER’E HAYIRLI OLSUN ZİYARETİMİZ</a:t>
            </a:r>
            <a:endParaRPr lang="tr-TR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0" y="1196752"/>
            <a:ext cx="7536000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029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42" y="-64099"/>
            <a:ext cx="1926667" cy="144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576000" cy="493200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395536" y="90872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TERMAL BELEDİYE BAŞKANI SAYIN SİNAN ACAR’I SAĞLIK TURİZMİ ÇALIŞMA GRUBU KURULUŞU İLE İLGİLİ ZİYARETİMİZ</a:t>
            </a:r>
            <a:endParaRPr lang="tr-T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0426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8" y="1449360"/>
            <a:ext cx="7827552" cy="52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45" y="-171400"/>
            <a:ext cx="1926666" cy="144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51520" y="82800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YALOVA İL KÜLTÜR  VE TURİZM MÜDÜRÜ SAYIN  ŞEREF TALİ’Yİ TURİZM ÇALIŞMA GRUBU OLUŞTURULMASI İLE İLGİLİ ZİYARETİMİZ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336610320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67" y="-19849"/>
            <a:ext cx="1926667" cy="144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44824"/>
            <a:ext cx="8640960" cy="414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67543" y="1052736"/>
            <a:ext cx="820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YALOVA İL EMNİYET MÜDÜRLÜĞÜNE ATANAN </a:t>
            </a:r>
          </a:p>
          <a:p>
            <a:pPr algn="ctr"/>
            <a:r>
              <a:rPr lang="tr-TR" sz="1600" b="1" dirty="0" smtClean="0"/>
              <a:t>SAYIN GÖKSEL TOPALOĞLU’NU ZİYARETİMİZ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291104920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65" y="-166626"/>
            <a:ext cx="1926667" cy="144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97446" y="1038672"/>
            <a:ext cx="87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YALOVA ÜNİVERSİTESİ TIP FAKÜLTESİ DEKANI SAYIN VEFİK ARICA’YA </a:t>
            </a:r>
          </a:p>
          <a:p>
            <a:pPr algn="ctr"/>
            <a:r>
              <a:rPr lang="tr-TR" b="1" dirty="0" smtClean="0"/>
              <a:t>HAYIRLI OLSUN ZİYARETİMİZ</a:t>
            </a:r>
            <a:endParaRPr lang="tr-TR" b="1" dirty="0"/>
          </a:p>
        </p:txBody>
      </p:sp>
      <p:pic>
        <p:nvPicPr>
          <p:cNvPr id="2" name="Picture 2" descr="C:\Users\Basinyayinpc\Desktop\vefik.arı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3" y="1988840"/>
            <a:ext cx="858664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0618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65" y="-166626"/>
            <a:ext cx="1926667" cy="144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97446" y="908720"/>
            <a:ext cx="87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CHP MİLLETVEKİLERİ VE İL YÖNETİMİNİN</a:t>
            </a:r>
          </a:p>
          <a:p>
            <a:pPr algn="ctr"/>
            <a:r>
              <a:rPr lang="tr-TR" b="1" dirty="0" smtClean="0"/>
              <a:t> SAHA ÇALIŞMALARI KAPSAMINDA ZİYARETİ</a:t>
            </a:r>
            <a:endParaRPr lang="tr-T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1288"/>
            <a:ext cx="672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71090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4335006" cy="324000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620169" y="3358733"/>
            <a:ext cx="391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002060"/>
                </a:solidFill>
              </a:rPr>
              <a:t>SAHA ZİYARETLERİ</a:t>
            </a:r>
            <a:endParaRPr lang="tr-TR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319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66" y="86929"/>
            <a:ext cx="1926667" cy="144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7019998" cy="468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95536" y="12687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Y</a:t>
            </a:r>
            <a:r>
              <a:rPr lang="tr-TR" b="1" dirty="0" smtClean="0"/>
              <a:t>ALOVA </a:t>
            </a:r>
            <a:r>
              <a:rPr lang="tr-TR" b="1" dirty="0"/>
              <a:t>MAKİNE İHTİSAS ORGANİZE SANAYİ </a:t>
            </a:r>
            <a:r>
              <a:rPr lang="tr-TR" b="1" dirty="0" smtClean="0"/>
              <a:t>BÖLGESİ ZİYARETİMİZ </a:t>
            </a:r>
          </a:p>
          <a:p>
            <a:pPr algn="ctr"/>
            <a:r>
              <a:rPr lang="tr-TR" b="1" dirty="0" smtClean="0"/>
              <a:t>VE SAHA İNCELEMESİ ÇALIŞMALARI</a:t>
            </a:r>
            <a:endParaRPr lang="tr-T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4226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14" y="-3946"/>
            <a:ext cx="1926667" cy="144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331640" y="113751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YALOVA </a:t>
            </a:r>
            <a:r>
              <a:rPr lang="tr-TR" b="1" dirty="0" smtClean="0"/>
              <a:t>AVRASYA </a:t>
            </a:r>
            <a:r>
              <a:rPr lang="tr-TR" b="1" dirty="0"/>
              <a:t>ORGANİZE SANAYİ BÖLGESİ ZİYARETİMİZ </a:t>
            </a:r>
          </a:p>
          <a:p>
            <a:pPr algn="ctr"/>
            <a:r>
              <a:rPr lang="tr-TR" b="1" dirty="0"/>
              <a:t>VE SAHA İNCELEMESİ ÇALIŞMALARI</a:t>
            </a:r>
            <a:endParaRPr lang="tr-TR" b="1" dirty="0"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6984776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3920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2695453" y="3413921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+mj-lt"/>
              </a:rPr>
              <a:t>YÜRÜTME KURULU </a:t>
            </a:r>
          </a:p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+mj-lt"/>
              </a:rPr>
              <a:t>TOPLANTILARIMIZ</a:t>
            </a:r>
            <a:endParaRPr lang="tr-TR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53" y="118938"/>
            <a:ext cx="4334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324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4335006" cy="324000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911598" y="3142709"/>
            <a:ext cx="3767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002060"/>
                </a:solidFill>
              </a:rPr>
              <a:t>KENT KONSEYİNE </a:t>
            </a:r>
          </a:p>
          <a:p>
            <a:pPr algn="ctr"/>
            <a:r>
              <a:rPr lang="tr-TR" sz="3600" b="1" dirty="0" smtClean="0">
                <a:solidFill>
                  <a:srgbClr val="002060"/>
                </a:solidFill>
              </a:rPr>
              <a:t>ZİYARETLER</a:t>
            </a:r>
            <a:endParaRPr lang="tr-TR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8715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42" y="-64099"/>
            <a:ext cx="1926667" cy="144000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395536" y="90872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latin typeface="Calibri" panose="020F0502020204030204" pitchFamily="34" charset="0"/>
              </a:rPr>
              <a:t>YALOVA VALİSİ SAYIN MUAMMER EROL’UN ZİYARETİ</a:t>
            </a:r>
            <a:endParaRPr lang="tr-TR" sz="2000" b="1" dirty="0">
              <a:latin typeface="Calibri" panose="020F0502020204030204" pitchFamily="34" charset="0"/>
            </a:endParaRPr>
          </a:p>
        </p:txBody>
      </p:sp>
      <p:pic>
        <p:nvPicPr>
          <p:cNvPr id="5122" name="Picture 2" descr="C:\Users\Basinyayinpc\Desktop\vali.ziyar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5212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0683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640960" cy="406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39552" y="878943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latin typeface="Calibri" panose="020F0502020204030204" pitchFamily="34" charset="0"/>
              </a:rPr>
              <a:t>AK PARTİ YALOVA MİLLETVEKİLİ SAYIN MELİHA AKYOL’UN</a:t>
            </a:r>
          </a:p>
          <a:p>
            <a:pPr algn="ctr"/>
            <a:r>
              <a:rPr lang="tr-TR" sz="2400" b="1" dirty="0" smtClean="0">
                <a:latin typeface="Calibri" panose="020F0502020204030204" pitchFamily="34" charset="0"/>
              </a:rPr>
              <a:t>KENTİMİZİ İLGİLENDİREN KONULARLA İLGİLİ ZİYARETİ  </a:t>
            </a:r>
            <a:endParaRPr lang="tr-TR" sz="2400" b="1" dirty="0">
              <a:latin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46" y="-99392"/>
            <a:ext cx="19266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851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21693" y="86487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latin typeface="Calibri" panose="020F0502020204030204" pitchFamily="34" charset="0"/>
              </a:rPr>
              <a:t>YALOVA ÜNİVERSİTESİ REKTÖRÜ SAYIN SUAT CEBECİ’NİN</a:t>
            </a:r>
          </a:p>
          <a:p>
            <a:pPr algn="ctr"/>
            <a:r>
              <a:rPr lang="tr-TR" sz="2400" b="1" dirty="0" smtClean="0">
                <a:latin typeface="Calibri" panose="020F0502020204030204" pitchFamily="34" charset="0"/>
              </a:rPr>
              <a:t>KENT KONSEYİ-ÜNİVERSİTE İŞBİRLİĞİ İLGİLİ ZİYARETİ  </a:t>
            </a:r>
            <a:endParaRPr lang="tr-TR" sz="2400" b="1" dirty="0">
              <a:latin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46" y="-99392"/>
            <a:ext cx="1926667" cy="1440000"/>
          </a:xfrm>
          <a:prstGeom prst="rect">
            <a:avLst/>
          </a:prstGeom>
        </p:spPr>
      </p:pic>
      <p:pic>
        <p:nvPicPr>
          <p:cNvPr id="1026" name="Picture 2" descr="C:\Users\Basinyayinpc\Desktop\rektör ziyar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54" y="1848644"/>
            <a:ext cx="647325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7153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21693" y="864879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YALOVA ÜNİVERSİTESİ REKTÖRÜ SAYIN SUAT CEBECİ’NİN</a:t>
            </a:r>
          </a:p>
          <a:p>
            <a:pPr algn="ctr"/>
            <a:r>
              <a:rPr lang="tr-TR" b="1" dirty="0" smtClean="0">
                <a:latin typeface="Calibri" panose="020F0502020204030204" pitchFamily="34" charset="0"/>
              </a:rPr>
              <a:t>8 MART DÜNYA KADINLAR GÜNÜ MÜNASEBETİYLE </a:t>
            </a:r>
          </a:p>
          <a:p>
            <a:pPr algn="ctr"/>
            <a:r>
              <a:rPr lang="tr-TR" b="1" dirty="0" smtClean="0">
                <a:latin typeface="Calibri" panose="020F0502020204030204" pitchFamily="34" charset="0"/>
              </a:rPr>
              <a:t>KADIN MECLİMİZİ ZİYARETİ  </a:t>
            </a:r>
            <a:endParaRPr lang="tr-TR" b="1" dirty="0">
              <a:latin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46" y="-99392"/>
            <a:ext cx="1926667" cy="1440000"/>
          </a:xfrm>
          <a:prstGeom prst="rect">
            <a:avLst/>
          </a:prstGeom>
        </p:spPr>
      </p:pic>
      <p:pic>
        <p:nvPicPr>
          <p:cNvPr id="2050" name="Picture 2" descr="C:\Users\Basinyayinpc\Desktop\rektör.kadın.mec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1" y="1953296"/>
            <a:ext cx="73600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25367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>
            <a:spLocks noGrp="1"/>
          </p:cNvSpPr>
          <p:nvPr>
            <p:ph idx="1"/>
          </p:nvPr>
        </p:nvSpPr>
        <p:spPr>
          <a:xfrm>
            <a:off x="827584" y="1556792"/>
            <a:ext cx="7408333" cy="3450696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endParaRPr lang="tr-TR" sz="31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tr-TR" sz="31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tr-TR" sz="31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tr-TR" sz="31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tr-TR" sz="3100" b="1" dirty="0" smtClean="0">
                <a:solidFill>
                  <a:srgbClr val="002060"/>
                </a:solidFill>
              </a:rPr>
              <a:t>ÖNEMLİ </a:t>
            </a:r>
            <a:r>
              <a:rPr lang="tr-TR" sz="3100" b="1" dirty="0">
                <a:solidFill>
                  <a:srgbClr val="002060"/>
                </a:solidFill>
              </a:rPr>
              <a:t>ETKİNLİKLER VE PROJELER  </a:t>
            </a:r>
            <a:r>
              <a:rPr lang="tr-TR" sz="3100" b="1" dirty="0" smtClean="0">
                <a:solidFill>
                  <a:srgbClr val="002060"/>
                </a:solidFill>
              </a:rPr>
              <a:t/>
            </a:r>
            <a:br>
              <a:rPr lang="tr-TR" sz="3100" b="1" dirty="0" smtClean="0">
                <a:solidFill>
                  <a:srgbClr val="002060"/>
                </a:solidFill>
              </a:rPr>
            </a:br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260648"/>
            <a:ext cx="4968551" cy="31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9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30" y="-126929"/>
            <a:ext cx="1926667" cy="144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7" y="1772816"/>
            <a:ext cx="7290001" cy="486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619672" y="98990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YALOVA TİCARET VE SANAYİ ODASI İLE BİRLİKTE İMZALADIĞIMIZ İŞ BİRLİĞİ PROTOKOLÜ </a:t>
            </a:r>
            <a:endParaRPr lang="tr-T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2616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29" y="-99392"/>
            <a:ext cx="1926665" cy="1440000"/>
          </a:xfrm>
          <a:prstGeom prst="rect">
            <a:avLst/>
          </a:prstGeom>
        </p:spPr>
      </p:pic>
      <p:pic>
        <p:nvPicPr>
          <p:cNvPr id="3074" name="Picture 2" descr="C:\Users\KENTKONSEYI\Desktop\GENEL KURUL 2021 HAZIRLIK\kent konseyi foto\27 ARALIK 2019_YEŞİLAY\80600401_2456882031231989_839082556033440153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10" y="1809403"/>
            <a:ext cx="6475951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187624" y="849486"/>
            <a:ext cx="6264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YEŞİLAY DERNEĞİ TARAFINDAN HAZIRLANAN </a:t>
            </a:r>
          </a:p>
          <a:p>
            <a:pPr algn="ctr"/>
            <a:r>
              <a:rPr lang="tr-TR" b="1" dirty="0" smtClean="0">
                <a:latin typeface="Calibri" panose="020F0502020204030204" pitchFamily="34" charset="0"/>
              </a:rPr>
              <a:t>«GÜNLÜK 25 LİTRE PROJESİ» </a:t>
            </a:r>
          </a:p>
          <a:p>
            <a:pPr algn="ctr"/>
            <a:r>
              <a:rPr lang="tr-TR" b="1" dirty="0" smtClean="0">
                <a:latin typeface="Calibri" panose="020F0502020204030204" pitchFamily="34" charset="0"/>
              </a:rPr>
              <a:t>BİLGİLENDİRME VE İSTİŞARE TOPLANTISI</a:t>
            </a:r>
            <a:endParaRPr lang="tr-T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2616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279684" y="620688"/>
            <a:ext cx="854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 smtClean="0"/>
          </a:p>
          <a:p>
            <a:r>
              <a:rPr lang="tr-TR" sz="2000" b="1" dirty="0" smtClean="0"/>
              <a:t>DEPREMSELLİK VE KENTSEL DÖNÜŞÜM ÇALIŞMA GRUBU FAALİYETLERİMİZ</a:t>
            </a:r>
            <a:endParaRPr lang="tr-TR" sz="2000" b="1" dirty="0"/>
          </a:p>
        </p:txBody>
      </p:sp>
      <p:pic>
        <p:nvPicPr>
          <p:cNvPr id="4" name="Picture 2" descr="C:\Users\KENTKONSEYI\Desktop\GENEL KURUL 2021 HAZIRLIK\kent konseyi foto\KENTSEL DÖNÜŞÜM\22 OCAK 2021\195951442_162119792550890_693090263010529822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4" y="1557112"/>
            <a:ext cx="432422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6" y="-141924"/>
            <a:ext cx="1978772" cy="1440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06" y="1557112"/>
            <a:ext cx="432422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1183527" y="472514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AFET ÖNCELİKLİ, ETKİLİ BİR KENTSEL DÖNÜŞÜM PLANLAMASI İÇİN</a:t>
            </a:r>
          </a:p>
          <a:p>
            <a:pPr algn="ctr"/>
            <a:r>
              <a:rPr lang="tr-TR" b="1" dirty="0" smtClean="0"/>
              <a:t>4 TOPLANTI GERÇEKLEŞTİRDİK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04349762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279684" y="620688"/>
            <a:ext cx="854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 smtClean="0"/>
          </a:p>
          <a:p>
            <a:r>
              <a:rPr lang="tr-TR" sz="2000" b="1" dirty="0" smtClean="0"/>
              <a:t>DEPREMSELLİK VE KENTSEL DÖNÜŞÜM ÇALIŞMA GRUBU FAALİYETLERİMİZ</a:t>
            </a:r>
            <a:endParaRPr lang="tr-TR" sz="20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6" y="-141924"/>
            <a:ext cx="1978772" cy="144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115616" y="5507940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PANDEMİ SEBEBİYLE ÇEVRİMİÇİ TOPLANTILAR GERÇEKLEŞTİRDİK</a:t>
            </a:r>
            <a:endParaRPr lang="tr-T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79" y="1411474"/>
            <a:ext cx="6933705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45860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95536" y="3945830"/>
            <a:ext cx="837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dirty="0" smtClean="0">
                <a:latin typeface="Calibri" panose="020F0502020204030204" pitchFamily="34" charset="0"/>
              </a:rPr>
              <a:t>Yalova Kent Konseyi Yürütme Kurulu 2019-2021 Çalışma Dönemi’nde 13 kez bir araya gelerek, başta Çalışma Grubu Raporları olmak üzere, Kent Konseyi’nin çalışma ve faaliyetleri hakkında görüşmede bulunuldu. 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918491" y="4955684"/>
            <a:ext cx="5101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1. İsmail MUTLU                                   7. Mustafa KANDEMİR</a:t>
            </a:r>
          </a:p>
          <a:p>
            <a:pPr algn="just"/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2. Mustafa ÖKSÜZ                                8. Funda AYARCI</a:t>
            </a:r>
          </a:p>
          <a:p>
            <a:pPr algn="just"/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3. Cevdet BEKLER                                 9. Ayhan POLAT</a:t>
            </a:r>
          </a:p>
          <a:p>
            <a:pPr algn="just"/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4. Selim KARAHAN                              10. İdris DURMUŞ</a:t>
            </a:r>
          </a:p>
          <a:p>
            <a:pPr algn="just"/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5. Özgür </a:t>
            </a:r>
            <a:r>
              <a:rPr lang="tr-T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ÇAVUŞOĞLU                         </a:t>
            </a:r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11. Nurten ANIL</a:t>
            </a:r>
          </a:p>
          <a:p>
            <a:pPr algn="just"/>
            <a:r>
              <a:rPr lang="tr-TR" sz="16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tr-T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. Ergüder FALAY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51" y="-27224"/>
            <a:ext cx="1926666" cy="1440000"/>
          </a:xfrm>
          <a:prstGeom prst="rect">
            <a:avLst/>
          </a:prstGeom>
        </p:spPr>
      </p:pic>
      <p:pic>
        <p:nvPicPr>
          <p:cNvPr id="2050" name="Picture 2" descr="C:\Users\Basinyayinpc\Desktop\toplantı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70" y="1161048"/>
            <a:ext cx="570375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8775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539552" y="62068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b="1" dirty="0" smtClean="0"/>
          </a:p>
          <a:p>
            <a:r>
              <a:rPr lang="tr-TR" b="1" dirty="0" smtClean="0"/>
              <a:t>DEPREMSELLİK VE KENTSEL DÖNÜŞÜM ÇALIŞMA GRUBU FAALİYETLERİMİZ</a:t>
            </a:r>
            <a:endParaRPr lang="tr-TR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6" y="-141924"/>
            <a:ext cx="1978772" cy="144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183527" y="5939988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ÇALIŞMA GRUBUMUZA İLÇELERİMİZİ DAHİL ETTİK</a:t>
            </a:r>
            <a:endParaRPr lang="tr-T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65" y="1272449"/>
            <a:ext cx="6236095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45935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539552" y="62068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b="1" dirty="0" smtClean="0"/>
          </a:p>
          <a:p>
            <a:r>
              <a:rPr lang="tr-TR" b="1" dirty="0" smtClean="0"/>
              <a:t>DEPREMSELLİK VE KENTSEL DÖNÜŞÜM ÇALIŞMA GRUBU FAALİYETLERİMİZ</a:t>
            </a:r>
            <a:endParaRPr lang="tr-TR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6" y="-141924"/>
            <a:ext cx="1978772" cy="144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183527" y="5241974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YALOVA’NIN GENELİNİN İLÇELERİ İLE BİRLİKTE İYİ BİR BİÇİMDE, UZUN VADELİ ÖNGÖRÜLERİ DE DİKKATE ALARAK YENİDEN PLANLANMASI İÇİN ARA RAPOR OLUŞTURDUK</a:t>
            </a:r>
            <a:endParaRPr lang="tr-T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2792105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42634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1"/>
            <a:ext cx="7864082" cy="324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173037" y="1012666"/>
            <a:ext cx="7647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Calibri" panose="020F0502020204030204" pitchFamily="34" charset="0"/>
              </a:rPr>
              <a:t>KADIN MECLİSİMİZ FİNANSAL OKUR YAZARLIK EĞİTİMİ</a:t>
            </a:r>
            <a:endParaRPr lang="tr-TR" sz="20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KENTKONSEYI\Desktop\KENT KONSEYİ77\Logolar\Kent_Konseyi_Logosu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95" y="-172211"/>
            <a:ext cx="192666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1183527" y="501317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30 KADINIMIZ SERTİFİKALARINI ALDILAR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11567971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71700"/>
            <a:ext cx="4320000" cy="2880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9" y="-99392"/>
            <a:ext cx="1926667" cy="1440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22" y="1988840"/>
            <a:ext cx="433444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245045" y="980728"/>
            <a:ext cx="635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Calibri" panose="020F0502020204030204" pitchFamily="34" charset="0"/>
              </a:rPr>
              <a:t>KADIN MECLİSİMİZDEN KADINLARA SAVUNMA EĞİTİMİ</a:t>
            </a:r>
            <a:endParaRPr lang="tr-TR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6928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1" y="1729011"/>
            <a:ext cx="4380073" cy="306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163413" y="965759"/>
            <a:ext cx="696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+mj-lt"/>
              </a:rPr>
              <a:t>YILIN ANNESİ ZELİHA NİNEYE PLAKET TAKDİMİMİZ</a:t>
            </a:r>
            <a:endParaRPr lang="tr-TR" sz="2400" b="1" dirty="0">
              <a:latin typeface="+mj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97" y="-243408"/>
            <a:ext cx="1926667" cy="1440000"/>
          </a:xfrm>
          <a:prstGeom prst="rect">
            <a:avLst/>
          </a:prstGeom>
        </p:spPr>
      </p:pic>
      <p:pic>
        <p:nvPicPr>
          <p:cNvPr id="11266" name="Picture 2" descr="Bir bir veya daha fazla kişi, oturan insanlar, ayakta duran insanlar ve iç mekan görseli olabil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729011"/>
            <a:ext cx="4320481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6460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59" y="-171400"/>
            <a:ext cx="1926667" cy="144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5" y="1484785"/>
            <a:ext cx="7916329" cy="527755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71600" y="807095"/>
            <a:ext cx="696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+mj-lt"/>
              </a:rPr>
              <a:t>EN İYİ NARKOTİK POLİSİ ANNE PROJESİ TANITIMI</a:t>
            </a:r>
            <a:endParaRPr lang="tr-T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00777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475656" y="3290599"/>
            <a:ext cx="63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TÜRKİYE KENT KONSEYLERİ BİRLİĞİ ETKİNLİKLERİ</a:t>
            </a:r>
            <a:endParaRPr lang="tr-TR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88" y="0"/>
            <a:ext cx="496887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0533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9" y="1225349"/>
            <a:ext cx="8152941" cy="540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22" y="-214651"/>
            <a:ext cx="1926660" cy="144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547664" y="692695"/>
            <a:ext cx="618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atin typeface="Calibri" panose="020F0502020204030204" pitchFamily="34" charset="0"/>
              </a:rPr>
              <a:t>2019 KENT KONSEYLERİ BİRLİĞİ GENEL KURULU</a:t>
            </a:r>
            <a:endParaRPr lang="tr-T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4055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8" y="1593232"/>
            <a:ext cx="8720000" cy="3924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99" y="-117207"/>
            <a:ext cx="1926667" cy="1440000"/>
          </a:xfrm>
          <a:prstGeom prst="rect">
            <a:avLst/>
          </a:prstGeom>
        </p:spPr>
      </p:pic>
      <p:sp>
        <p:nvSpPr>
          <p:cNvPr id="8" name="Başlık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54344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TÜRKİYE KENT KONSEYLERİ BİRLİĞİ  SEMPOZYUMU</a:t>
            </a:r>
            <a:endParaRPr lang="tr-TR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0865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54344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TÜRKİYE KENT KONSEYLERİ BİRLİĞİ  SEMPOZYUMU</a:t>
            </a:r>
            <a:endParaRPr lang="tr-TR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28" y="-171400"/>
            <a:ext cx="1926666" cy="1440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97625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29817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2465093" y="1228110"/>
            <a:ext cx="422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KENT KONSEYİ YÜRÜTME KURULU </a:t>
            </a:r>
            <a:endParaRPr lang="tr-TR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11608"/>
            <a:ext cx="2880000" cy="2160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94" y="1948283"/>
            <a:ext cx="2878199" cy="216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62" y="16634"/>
            <a:ext cx="1926666" cy="14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2" y="4293096"/>
            <a:ext cx="304165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Basinyayinpc\Desktop\toplantı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4149288"/>
            <a:ext cx="4056991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5467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3131840" y="3286725"/>
            <a:ext cx="2633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latin typeface="Calibri" panose="020F0502020204030204" pitchFamily="34" charset="0"/>
              </a:rPr>
              <a:t>BASINDA BİZ</a:t>
            </a:r>
            <a:endParaRPr lang="tr-TR" sz="3600" b="1" dirty="0">
              <a:latin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88" y="313308"/>
            <a:ext cx="496887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41525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0909"/>
            <a:ext cx="3707864" cy="330079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4332734" cy="302830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6672"/>
            <a:ext cx="4572000" cy="279463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19266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8729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6048672" cy="559974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6" y="-99392"/>
            <a:ext cx="192666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9963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36912"/>
            <a:ext cx="4434292" cy="39409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7" y="1528241"/>
            <a:ext cx="3862750" cy="53096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6" y="-99392"/>
            <a:ext cx="192666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8622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6552728" cy="615342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71400"/>
            <a:ext cx="19266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870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0552"/>
            <a:ext cx="4575831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347864" y="2708920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002060"/>
                </a:solidFill>
              </a:rPr>
              <a:t>TEŞEKKÜR EDERİZ</a:t>
            </a:r>
            <a:endParaRPr lang="tr-TR" sz="2000" b="1" dirty="0">
              <a:solidFill>
                <a:srgbClr val="002060"/>
              </a:solidFill>
            </a:endParaRPr>
          </a:p>
        </p:txBody>
      </p:sp>
      <p:pic>
        <p:nvPicPr>
          <p:cNvPr id="15363" name="Picture 3" descr="C:\Users\Basinyayinpc\Downloads\fb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4" y="3825080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051720" y="3779748"/>
            <a:ext cx="215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Yalova Kent Konseyi</a:t>
            </a:r>
          </a:p>
        </p:txBody>
      </p:sp>
      <p:pic>
        <p:nvPicPr>
          <p:cNvPr id="15366" name="Picture 6" descr="C:\Users\Basinyayinpc\Downloads\insta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91" y="4257136"/>
            <a:ext cx="397768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2102215" y="4283804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yalovakentkonseyi</a:t>
            </a:r>
            <a:endParaRPr lang="tr-TR" dirty="0"/>
          </a:p>
        </p:txBody>
      </p:sp>
      <p:pic>
        <p:nvPicPr>
          <p:cNvPr id="15368" name="Picture 8" descr="C:\Users\Basinyayinpc\Downloads\wp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4" y="4761184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ikdörtgen 15"/>
          <p:cNvSpPr/>
          <p:nvPr/>
        </p:nvSpPr>
        <p:spPr>
          <a:xfrm>
            <a:off x="2084331" y="4715852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+90 541 124 71 17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072848" y="3109030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hlinkClick r:id="rId6"/>
              </a:rPr>
              <a:t>kentkonseyi77@gmail.com</a:t>
            </a:r>
            <a:r>
              <a:rPr lang="tr-TR" b="1" dirty="0" smtClean="0"/>
              <a:t>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25572939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2238398" y="3413921"/>
            <a:ext cx="500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+mj-lt"/>
              </a:rPr>
              <a:t>KURUMSAL ZİYARETLER</a:t>
            </a:r>
            <a:endParaRPr lang="tr-TR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53" y="118938"/>
            <a:ext cx="4334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453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ENTKONSEYI\Desktop\GENEL KURUL 2021 HAZIRLIK\kent konseyi foto\78712550_2440153529571506_71515516380024668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13336"/>
            <a:ext cx="756000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ENTKONSEYI\Desktop\KENT KONSEYİ77\Logolar\Kent_Konseyi_Logosu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136622"/>
            <a:ext cx="192666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013590" y="889556"/>
            <a:ext cx="706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smtClean="0">
                <a:latin typeface="Calibri" panose="020F0502020204030204" pitchFamily="34" charset="0"/>
              </a:rPr>
              <a:t>YALOVA VALİSİ SAYIN MUAMMER </a:t>
            </a:r>
            <a:r>
              <a:rPr lang="tr-TR" sz="2400" b="1" dirty="0" smtClean="0">
                <a:latin typeface="Calibri" panose="020F0502020204030204" pitchFamily="34" charset="0"/>
              </a:rPr>
              <a:t>EROL’U </a:t>
            </a:r>
            <a:r>
              <a:rPr lang="tr-TR" sz="2400" b="1" dirty="0" smtClean="0">
                <a:latin typeface="Calibri" panose="020F0502020204030204" pitchFamily="34" charset="0"/>
              </a:rPr>
              <a:t>ZİYARETİMİZ</a:t>
            </a:r>
            <a:endParaRPr lang="tr-T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2556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1434"/>
            <a:ext cx="6840760" cy="513057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95536" y="92730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alibri" panose="020F0502020204030204" pitchFamily="34" charset="0"/>
              </a:rPr>
              <a:t>AK PARTİ YALOVA MİLLETVEKİLİ  SAYIN AHMET BÜYÜKGÜMÜŞ’Ü</a:t>
            </a:r>
          </a:p>
          <a:p>
            <a:pPr algn="ctr"/>
            <a:r>
              <a:rPr lang="tr-TR" b="1" dirty="0" smtClean="0">
                <a:latin typeface="Calibri" panose="020F0502020204030204" pitchFamily="34" charset="0"/>
              </a:rPr>
              <a:t>KENTİN SORUNLARINI GÖRÜŞMEK VE ÖNERİLERİMİZİ İLETMEK ÜZERE ZİYARETİMİZ</a:t>
            </a:r>
            <a:endParaRPr lang="tr-TR" b="1" dirty="0">
              <a:latin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19" y="-171400"/>
            <a:ext cx="19266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5364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86" y="-15717"/>
            <a:ext cx="1926667" cy="144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7408"/>
            <a:ext cx="7308304" cy="487220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15193" y="1111283"/>
            <a:ext cx="8289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latin typeface="Calibri" panose="020F0502020204030204" pitchFamily="34" charset="0"/>
              </a:rPr>
              <a:t>YALOVA BELEDİYE BAŞKAN VEKİLİ SAYIN MUSTAFA TUTUK’U KENTİMİZİN SORUNLARI İLE İLGİLİ KONULARI GÖRÜŞMEK ÜZERE ZİYARETİMİZ</a:t>
            </a:r>
            <a:endParaRPr lang="tr-T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8525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2" y="1479242"/>
            <a:ext cx="8836473" cy="49705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05" y="-171400"/>
            <a:ext cx="1926666" cy="144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33438" y="836712"/>
            <a:ext cx="904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YALOVA ÜNİVERSİTESİ REKTÖRÜ SAYIN PROF. DR. SUAT CEBECİ’Yİ YÜZ YÜZE EĞİTİM, KONGRE MERKEZİ VE TIP FAKÜLTESİ KURULUŞU İLE İLGİLİ ZİYARETİMİZ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074640791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16459</TotalTime>
  <Words>469</Words>
  <Application>Microsoft Office PowerPoint</Application>
  <PresentationFormat>Ekran Gösterisi (4:3)</PresentationFormat>
  <Paragraphs>84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Dalga Biçimi</vt:lpstr>
      <vt:lpstr>            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TÜRKİYE KENT KONSEYLERİ BİRLİĞİ  SEMPOZYUMU</vt:lpstr>
      <vt:lpstr>TÜRKİYE KENT KONSEYLERİ BİRLİĞİ  SEMPOZYUMU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FAALİYET RAPORU ÖZETİ  2014 – 2015</dc:title>
  <dc:creator>hsoyguzel</dc:creator>
  <cp:lastModifiedBy>Basinyayinpc</cp:lastModifiedBy>
  <cp:revision>141</cp:revision>
  <dcterms:created xsi:type="dcterms:W3CDTF">2015-10-20T10:08:48Z</dcterms:created>
  <dcterms:modified xsi:type="dcterms:W3CDTF">2021-12-23T18:31:18Z</dcterms:modified>
</cp:coreProperties>
</file>